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72C77-C82F-4AF5-9ED9-607B8093E777}" v="1" dt="2023-09-01T08:00:06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422" y="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94318"/>
            <a:ext cx="7772400" cy="745331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Titulli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i </a:t>
            </a:r>
            <a:r>
              <a:rPr lang="en-US" b="1" dirty="0" err="1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Prezantimit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603593"/>
            <a:ext cx="5715000" cy="971550"/>
          </a:xfrm>
        </p:spPr>
        <p:txBody>
          <a:bodyPr>
            <a:normAutofit fontScale="25000" lnSpcReduction="20000"/>
          </a:bodyPr>
          <a:lstStyle/>
          <a:p>
            <a:r>
              <a:rPr lang="en-US" sz="9500" dirty="0" err="1">
                <a:solidFill>
                  <a:schemeClr val="tx1"/>
                </a:solidFill>
                <a:latin typeface="Calibri" pitchFamily="34" charset="0"/>
              </a:rPr>
              <a:t>Emër</a:t>
            </a:r>
            <a:r>
              <a:rPr lang="en-US" sz="95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9500" dirty="0" err="1">
                <a:solidFill>
                  <a:schemeClr val="tx1"/>
                </a:solidFill>
                <a:latin typeface="Calibri" pitchFamily="34" charset="0"/>
              </a:rPr>
              <a:t>Mbiemër</a:t>
            </a:r>
            <a:br>
              <a:rPr lang="en-US" sz="95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9600" dirty="0" err="1">
                <a:solidFill>
                  <a:schemeClr val="tx1"/>
                </a:solidFill>
                <a:latin typeface="Calibri" pitchFamily="34" charset="0"/>
              </a:rPr>
              <a:t>Institucioni</a:t>
            </a:r>
            <a:endParaRPr lang="en-US" sz="96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5900" dirty="0" err="1">
                <a:solidFill>
                  <a:schemeClr val="tx1"/>
                </a:solidFill>
                <a:latin typeface="Calibri" pitchFamily="34" charset="0"/>
              </a:rPr>
              <a:t>Vendi</a:t>
            </a:r>
            <a:r>
              <a:rPr lang="en-US" sz="5900" dirty="0">
                <a:solidFill>
                  <a:schemeClr val="tx1"/>
                </a:solidFill>
                <a:latin typeface="Calibri" pitchFamily="34" charset="0"/>
              </a:rPr>
              <a:t>, Data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B3A71-04E4-0EB8-F8C4-34FD9544F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20"/>
            <a:ext cx="9144000" cy="230428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Titujt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prezantimit</a:t>
            </a:r>
            <a:r>
              <a:rPr lang="en-US" dirty="0"/>
              <a:t> </a:t>
            </a:r>
          </a:p>
          <a:p>
            <a:r>
              <a:rPr lang="en-US" dirty="0" err="1"/>
              <a:t>Rekomandohet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slide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mbushen</a:t>
            </a:r>
            <a:r>
              <a:rPr lang="en-US" dirty="0"/>
              <a:t> </a:t>
            </a:r>
            <a:r>
              <a:rPr lang="en-US" dirty="0" err="1"/>
              <a:t>shume</a:t>
            </a:r>
            <a:r>
              <a:rPr lang="en-US" dirty="0"/>
              <a:t> me </a:t>
            </a: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jene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koncentruar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me </a:t>
            </a:r>
            <a:r>
              <a:rPr lang="en-US" dirty="0" err="1"/>
              <a:t>interaktive</a:t>
            </a:r>
            <a:r>
              <a:rPr lang="en-US" dirty="0"/>
              <a:t> me </a:t>
            </a:r>
            <a:r>
              <a:rPr lang="en-US" dirty="0" err="1"/>
              <a:t>audiencen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75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Qellimi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punimit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Prezantohet</a:t>
            </a:r>
            <a:r>
              <a:rPr lang="en-US" dirty="0"/>
              <a:t> </a:t>
            </a:r>
            <a:r>
              <a:rPr lang="en-US" dirty="0" err="1"/>
              <a:t>shkurtimisht</a:t>
            </a:r>
            <a:r>
              <a:rPr lang="en-US" dirty="0"/>
              <a:t> </a:t>
            </a:r>
            <a:r>
              <a:rPr lang="en-US" dirty="0" err="1"/>
              <a:t>qellimi</a:t>
            </a:r>
            <a:r>
              <a:rPr lang="en-US" dirty="0"/>
              <a:t> i </a:t>
            </a:r>
            <a:r>
              <a:rPr lang="en-US" dirty="0" err="1"/>
              <a:t>punimit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kush</a:t>
            </a:r>
            <a:r>
              <a:rPr lang="en-US" dirty="0"/>
              <a:t> </a:t>
            </a:r>
            <a:r>
              <a:rPr lang="en-US" dirty="0" err="1"/>
              <a:t>jane</a:t>
            </a:r>
            <a:r>
              <a:rPr lang="en-US" dirty="0"/>
              <a:t> </a:t>
            </a:r>
            <a:r>
              <a:rPr lang="en-US" dirty="0" err="1"/>
              <a:t>objektivat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.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listohen</a:t>
            </a:r>
            <a:r>
              <a:rPr lang="en-US" dirty="0"/>
              <a:t> 3 </a:t>
            </a:r>
            <a:r>
              <a:rPr lang="en-US" dirty="0" err="1"/>
              <a:t>objektiva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15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Debatet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&amp; </a:t>
            </a:r>
            <a:r>
              <a:rPr lang="en-US" dirty="0" err="1"/>
              <a:t>problematika</a:t>
            </a:r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Ketu</a:t>
            </a:r>
            <a:r>
              <a:rPr lang="en-US" dirty="0"/>
              <a:t> </a:t>
            </a:r>
            <a:r>
              <a:rPr lang="en-US" dirty="0" err="1"/>
              <a:t>pershkruhet</a:t>
            </a:r>
            <a:r>
              <a:rPr lang="en-US" dirty="0"/>
              <a:t> </a:t>
            </a:r>
            <a:r>
              <a:rPr lang="en-US" dirty="0" err="1"/>
              <a:t>ceshtja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debatohet</a:t>
            </a:r>
            <a:r>
              <a:rPr lang="en-US" dirty="0"/>
              <a:t> </a:t>
            </a:r>
            <a:r>
              <a:rPr lang="en-US" dirty="0" err="1"/>
              <a:t>ndoshta</a:t>
            </a:r>
            <a:r>
              <a:rPr lang="en-US" dirty="0"/>
              <a:t> ne </a:t>
            </a:r>
            <a:r>
              <a:rPr lang="en-US" dirty="0" err="1"/>
              <a:t>nivel</a:t>
            </a:r>
            <a:r>
              <a:rPr lang="en-US" dirty="0"/>
              <a:t> global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sfidat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hasen</a:t>
            </a:r>
            <a:r>
              <a:rPr lang="en-US" dirty="0"/>
              <a:t>. </a:t>
            </a:r>
          </a:p>
          <a:p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debatet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evidentohet</a:t>
            </a:r>
            <a:r>
              <a:rPr lang="en-US" dirty="0"/>
              <a:t> </a:t>
            </a:r>
            <a:r>
              <a:rPr lang="en-US" dirty="0" err="1"/>
              <a:t>problematika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pergjithesisht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e </a:t>
            </a:r>
            <a:r>
              <a:rPr lang="en-US" dirty="0" err="1"/>
              <a:t>faktuar</a:t>
            </a:r>
            <a:r>
              <a:rPr lang="en-US" dirty="0"/>
              <a:t> (</a:t>
            </a:r>
            <a:r>
              <a:rPr lang="en-US" dirty="0" err="1"/>
              <a:t>statistika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5578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Alternativa</a:t>
            </a:r>
            <a:r>
              <a:rPr lang="en-US" dirty="0"/>
              <a:t> per </a:t>
            </a:r>
            <a:r>
              <a:rPr lang="en-US" dirty="0" err="1"/>
              <a:t>zgjidhjen</a:t>
            </a:r>
            <a:r>
              <a:rPr lang="en-US" dirty="0"/>
              <a:t> e </a:t>
            </a:r>
            <a:r>
              <a:rPr lang="en-US" dirty="0" err="1"/>
              <a:t>problemit</a:t>
            </a:r>
            <a:r>
              <a:rPr lang="en-US" dirty="0"/>
              <a:t>/</a:t>
            </a:r>
            <a:r>
              <a:rPr lang="en-US" dirty="0" err="1"/>
              <a:t>problemeve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Ketu</a:t>
            </a:r>
            <a:r>
              <a:rPr lang="en-US" dirty="0"/>
              <a:t> </a:t>
            </a:r>
            <a:r>
              <a:rPr lang="en-US" dirty="0" err="1"/>
              <a:t>analizohen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shtjellohen</a:t>
            </a:r>
            <a:r>
              <a:rPr lang="en-US" dirty="0"/>
              <a:t> me </a:t>
            </a:r>
            <a:r>
              <a:rPr lang="en-US" dirty="0" err="1"/>
              <a:t>gjeresisht</a:t>
            </a:r>
            <a:r>
              <a:rPr lang="en-US" dirty="0"/>
              <a:t> se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jane</a:t>
            </a:r>
            <a:r>
              <a:rPr lang="en-US" dirty="0"/>
              <a:t> </a:t>
            </a:r>
            <a:r>
              <a:rPr lang="en-US" dirty="0" err="1"/>
              <a:t>rruget</a:t>
            </a:r>
            <a:r>
              <a:rPr lang="en-US" dirty="0"/>
              <a:t>/</a:t>
            </a:r>
            <a:r>
              <a:rPr lang="en-US" dirty="0" err="1"/>
              <a:t>instrumentat</a:t>
            </a:r>
            <a:r>
              <a:rPr lang="en-US" dirty="0"/>
              <a:t> </a:t>
            </a:r>
            <a:r>
              <a:rPr lang="en-US" dirty="0" err="1"/>
              <a:t>inovative</a:t>
            </a:r>
            <a:r>
              <a:rPr lang="en-US" dirty="0"/>
              <a:t> per </a:t>
            </a:r>
            <a:r>
              <a:rPr lang="en-US" dirty="0" err="1"/>
              <a:t>zgjidhjen</a:t>
            </a:r>
            <a:r>
              <a:rPr lang="en-US" dirty="0"/>
              <a:t> e </a:t>
            </a:r>
            <a:r>
              <a:rPr lang="en-US" dirty="0" err="1"/>
              <a:t>ceshtjes</a:t>
            </a:r>
            <a:r>
              <a:rPr lang="en-US" dirty="0"/>
              <a:t>.</a:t>
            </a:r>
          </a:p>
          <a:p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prezantohet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ka </a:t>
            </a:r>
            <a:r>
              <a:rPr lang="en-US" dirty="0" err="1"/>
              <a:t>zgjidhur</a:t>
            </a:r>
            <a:r>
              <a:rPr lang="en-US" dirty="0"/>
              <a:t> </a:t>
            </a:r>
            <a:r>
              <a:rPr lang="en-US" dirty="0" err="1"/>
              <a:t>problemin</a:t>
            </a:r>
            <a:r>
              <a:rPr lang="en-US" dirty="0"/>
              <a:t>,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metodologji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jete</a:t>
            </a:r>
            <a:r>
              <a:rPr lang="en-US" dirty="0"/>
              <a:t> e re </a:t>
            </a:r>
            <a:r>
              <a:rPr lang="en-US" dirty="0" err="1"/>
              <a:t>etj</a:t>
            </a:r>
            <a:r>
              <a:rPr lang="en-US" dirty="0"/>
              <a:t>. </a:t>
            </a:r>
          </a:p>
          <a:p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prezantohet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good example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perparuar</a:t>
            </a:r>
            <a:r>
              <a:rPr lang="en-US" dirty="0"/>
              <a:t> ne </a:t>
            </a:r>
            <a:r>
              <a:rPr lang="en-US" dirty="0" err="1"/>
              <a:t>ceshtjen</a:t>
            </a:r>
            <a:r>
              <a:rPr lang="en-US" dirty="0"/>
              <a:t> ne </a:t>
            </a:r>
            <a:r>
              <a:rPr lang="en-US" dirty="0" err="1"/>
              <a:t>fjale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658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Rekomandimet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Parashtrohen</a:t>
            </a:r>
            <a:r>
              <a:rPr lang="en-US" dirty="0"/>
              <a:t> </a:t>
            </a:r>
            <a:r>
              <a:rPr lang="en-US" dirty="0" err="1"/>
              <a:t>rezultatet</a:t>
            </a:r>
            <a:r>
              <a:rPr lang="en-US" dirty="0"/>
              <a:t> e </a:t>
            </a:r>
            <a:r>
              <a:rPr lang="en-US" dirty="0" err="1"/>
              <a:t>punimit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bazen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rekomandimet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64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/>
              <a:t>ardhmja</a:t>
            </a:r>
            <a:r>
              <a:rPr lang="en-US" dirty="0"/>
              <a:t> e </a:t>
            </a:r>
            <a:r>
              <a:rPr lang="en-US" dirty="0" err="1"/>
              <a:t>ceshtjes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Ketu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listohen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ceshtje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profesionistet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marrin</a:t>
            </a:r>
            <a:r>
              <a:rPr lang="en-US" dirty="0"/>
              <a:t> </a:t>
            </a:r>
            <a:r>
              <a:rPr lang="en-US" dirty="0" err="1"/>
              <a:t>parasysh</a:t>
            </a:r>
            <a:r>
              <a:rPr lang="en-US" dirty="0"/>
              <a:t> ne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ardhmen</a:t>
            </a:r>
            <a:r>
              <a:rPr lang="en-US" dirty="0"/>
              <a:t> per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gjetur</a:t>
            </a:r>
            <a:r>
              <a:rPr lang="en-US" dirty="0"/>
              <a:t> </a:t>
            </a:r>
            <a:r>
              <a:rPr lang="en-US" dirty="0" err="1"/>
              <a:t>menyra</a:t>
            </a:r>
            <a:r>
              <a:rPr lang="en-US" dirty="0"/>
              <a:t> alternative per </a:t>
            </a:r>
            <a:r>
              <a:rPr lang="en-US" dirty="0" err="1"/>
              <a:t>zgjidhjen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08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Referencat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Falenderimet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Pyetje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9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204</Words>
  <Application>Microsoft Office PowerPoint</Application>
  <PresentationFormat>On-screen Show (16:9)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Titulli i Prezantimit</vt:lpstr>
      <vt:lpstr>Struktura</vt:lpstr>
      <vt:lpstr>Qellimi i punimit </vt:lpstr>
      <vt:lpstr>Debatet kryesore &amp; problematika   </vt:lpstr>
      <vt:lpstr>Alternativa per zgjidhjen e problemit/problemeve</vt:lpstr>
      <vt:lpstr>Rezultatet dhe Rekomandimet</vt:lpstr>
      <vt:lpstr>E ardhmja e ceshtjes </vt:lpstr>
      <vt:lpstr>Referencat </vt:lpstr>
      <vt:lpstr>Falenderimet dhe Pyetje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Jonida Ahmeti</dc:creator>
  <cp:lastModifiedBy>Alban Kushi</cp:lastModifiedBy>
  <cp:revision>12</cp:revision>
  <dcterms:created xsi:type="dcterms:W3CDTF">2016-10-06T15:23:39Z</dcterms:created>
  <dcterms:modified xsi:type="dcterms:W3CDTF">2023-09-01T08:01:23Z</dcterms:modified>
</cp:coreProperties>
</file>