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8F12-77F5-4CFC-98B3-E37849D7FE01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935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Titulli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i </a:t>
            </a:r>
            <a:r>
              <a:rPr lang="en-US" b="1" dirty="0" err="1" smtClean="0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Prezantimit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333750"/>
            <a:ext cx="5715000" cy="1143000"/>
          </a:xfrm>
        </p:spPr>
        <p:txBody>
          <a:bodyPr>
            <a:normAutofit fontScale="32500" lnSpcReduction="20000"/>
          </a:bodyPr>
          <a:lstStyle/>
          <a:p>
            <a:r>
              <a:rPr lang="en-US" sz="9500" dirty="0" err="1" smtClean="0">
                <a:solidFill>
                  <a:schemeClr val="tx1"/>
                </a:solidFill>
                <a:latin typeface="Calibri" pitchFamily="34" charset="0"/>
              </a:rPr>
              <a:t>Emër</a:t>
            </a:r>
            <a:r>
              <a:rPr lang="en-US" sz="95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9500" dirty="0" err="1" smtClean="0">
                <a:solidFill>
                  <a:schemeClr val="tx1"/>
                </a:solidFill>
                <a:latin typeface="Calibri" pitchFamily="34" charset="0"/>
              </a:rPr>
              <a:t>Mbiemër</a:t>
            </a:r>
            <a:r>
              <a:rPr lang="en-US" sz="9500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95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9600" dirty="0" err="1" smtClean="0">
                <a:solidFill>
                  <a:schemeClr val="tx1"/>
                </a:solidFill>
                <a:latin typeface="Calibri" pitchFamily="34" charset="0"/>
              </a:rPr>
              <a:t>Institucioni</a:t>
            </a:r>
            <a:endParaRPr lang="en-US" sz="96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5900" dirty="0" err="1" smtClean="0">
                <a:solidFill>
                  <a:schemeClr val="tx1"/>
                </a:solidFill>
                <a:latin typeface="Calibri" pitchFamily="34" charset="0"/>
              </a:rPr>
              <a:t>Vendi</a:t>
            </a:r>
            <a:r>
              <a:rPr lang="en-US" sz="5900" dirty="0" smtClean="0">
                <a:solidFill>
                  <a:schemeClr val="tx1"/>
                </a:solidFill>
                <a:latin typeface="Calibri" pitchFamily="34" charset="0"/>
              </a:rPr>
              <a:t>, Data</a:t>
            </a:r>
          </a:p>
          <a:p>
            <a:endParaRPr lang="en-US" dirty="0"/>
          </a:p>
        </p:txBody>
      </p:sp>
      <p:pic>
        <p:nvPicPr>
          <p:cNvPr id="1026" name="Picture 2" descr="C:\Cloud\SHUKALB_18_02_2011\1.0 ACTIVITY AREAS\1.06 ANNUAL CONFERENCES &amp; EXHIBITIONS\Annual Conference and Exhibition 2022\Forms of Registration\Header_1000x252px_Shq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229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70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Titulli i Prezantimit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Jonida Ahmeti</dc:creator>
  <cp:lastModifiedBy>User</cp:lastModifiedBy>
  <cp:revision>18</cp:revision>
  <dcterms:created xsi:type="dcterms:W3CDTF">2016-10-06T15:23:39Z</dcterms:created>
  <dcterms:modified xsi:type="dcterms:W3CDTF">2022-08-29T09:52:44Z</dcterms:modified>
</cp:coreProperties>
</file>